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>
        <p:scale>
          <a:sx n="400" d="100"/>
          <a:sy n="400" d="100"/>
        </p:scale>
        <p:origin x="-12102" y="-54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9D8E7-738A-4984-BFAB-EB5A8A2BC0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257FD3-B778-4CE4-83C0-3D48FD415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7979F-0A00-4789-8244-8F32C3FC1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0F8C-BC71-4FC0-AAF6-902D397700E3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4B1BD-0320-488E-8398-AB3AF2731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EE5B9-469B-4D15-A1CF-1B1287466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FB7-38A4-4404-B162-3E246DD89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14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F9D21-E409-43CD-995E-C8BD376F9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96C131-93B2-43C9-8068-E0EDBAE3A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341ED-CC9F-4E30-A9D0-CEB557928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0F8C-BC71-4FC0-AAF6-902D397700E3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4772E-BFAF-48BB-89DB-D93BD79C6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1F827-D8FE-441A-A583-4EE5A4C79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FB7-38A4-4404-B162-3E246DD89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61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EE0CF6-76F8-484F-89EC-015ECF9867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B17008-DA1E-4255-AE37-21493BAE2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A31DA-9696-4645-B0BE-0F40BDFF3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0F8C-BC71-4FC0-AAF6-902D397700E3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F1E84-5988-4671-BA48-82ECF2DA0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89DBB-9F16-4967-863F-84240253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FB7-38A4-4404-B162-3E246DD89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72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B0AAF-5AEA-474D-BD5C-59FE0174F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FFA3E-6A32-40BD-9333-5AA34AA3F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92944-F88C-4ACB-A82D-B42FF5844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0F8C-BC71-4FC0-AAF6-902D397700E3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8FE8A-A2BE-4B85-BDE4-55AB6015A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CAD64-EC98-4562-AA8D-E5F2EC622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FB7-38A4-4404-B162-3E246DD89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43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21CB6-9227-4BAD-8898-282BC01F0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87D64C-2DBB-4EC2-9E6B-B26ABD31A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81D93-6BE4-4EB3-A0B6-E164FD819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0F8C-BC71-4FC0-AAF6-902D397700E3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30E84-A873-4301-BD03-7CDD51DB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7066F-69E1-428A-AEE4-3255DBA0F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FB7-38A4-4404-B162-3E246DD89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77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4989D-9838-4E29-8FAA-228AFD594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87242-1D37-4F74-8D8A-589B87DA63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F7738-1009-4CA5-BF10-B4A962ACD2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667D96-9593-48E5-8847-A2A88A654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0F8C-BC71-4FC0-AAF6-902D397700E3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E7BF5B-DC75-4108-8FF4-514D69262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F8661-99C5-4865-903D-6E5AAB6EB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FB7-38A4-4404-B162-3E246DD89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366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8C87F-45FB-43DF-A2DA-6509A21E1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05A71-FCD1-47B7-AD70-973DC8DE3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D82F-095D-4D3D-AB2E-3CF6B27C5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901960-6B6F-47B6-A7B0-AD3AB4D0DA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38D409-5F77-4F05-A008-1AE6894EE5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82C3A3-8A48-4E0F-8F17-57A11908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0F8C-BC71-4FC0-AAF6-902D397700E3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E1F3B3-4877-48DE-85E2-EC82F9121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75C5CF-2EB7-4EE8-B528-3C87A4E50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FB7-38A4-4404-B162-3E246DD89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02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972A8-E604-4E57-8956-E628CE3AE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55CA62-5A31-4E2F-BDC9-2B7127E96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0F8C-BC71-4FC0-AAF6-902D397700E3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718102-2420-4E64-8EFD-177DE61D5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C5FA0-B13D-45FC-A61F-6E4671A76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FB7-38A4-4404-B162-3E246DD89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09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747ED4-B535-4E31-BF82-2E1D6F1C3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0F8C-BC71-4FC0-AAF6-902D397700E3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3A8645-CCB4-4F68-A459-ADCADB5CC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3B040-BBA3-4AE3-93BC-C8357C7D4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FB7-38A4-4404-B162-3E246DD89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00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D31C2-39D1-4D7A-8CC3-55CA892A1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F131D-1A4D-4FBC-8ADE-35CA9F9CD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7D18BE-37B8-452E-ADDF-D70EBAA4A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2CE3E0-54EF-4F5B-AA4E-F3B6F10BD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0F8C-BC71-4FC0-AAF6-902D397700E3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6D1931-5D50-48AB-8214-0C357CB37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A605D2-FEEE-4B98-BA5A-F25A97FC3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FB7-38A4-4404-B162-3E246DD89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78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6E785-55E7-4989-802E-0902B2960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F7ADF9-8F9B-46B4-B1F8-9A899B9B68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0EB73E-3046-4EDA-99AB-D7ED38A65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3EB1E2-6288-4299-A3C6-D59950CEC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0F8C-BC71-4FC0-AAF6-902D397700E3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8904D7-D231-4E0F-B522-AE2EEC55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B8892-7DF1-4AB4-8B83-5261A5CEB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FB7-38A4-4404-B162-3E246DD89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50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641C0A-6CDD-44D3-B2E1-B8DB97CD4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DF65C4-D6B0-429F-828B-2B93FD256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00206-B8AF-4870-A5BD-7598902BD9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10F8C-BC71-4FC0-AAF6-902D397700E3}" type="datetimeFigureOut">
              <a:rPr lang="en-GB" smtClean="0"/>
              <a:t>07/06/2019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E2F7D-2AB0-42A7-9251-1B3EE6D7EC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EA829-9EE4-432D-BA0B-BD618F1598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7EFB7-38A4-4404-B162-3E246DD89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07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16D6078-4EDD-477C-8E66-94DBBE62D3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11" t="37667" r="10889" b="32000"/>
          <a:stretch/>
        </p:blipFill>
        <p:spPr>
          <a:xfrm>
            <a:off x="-317277" y="1280160"/>
            <a:ext cx="12575010" cy="470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507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Buchan</dc:creator>
  <cp:lastModifiedBy>John Buchan</cp:lastModifiedBy>
  <cp:revision>1</cp:revision>
  <dcterms:created xsi:type="dcterms:W3CDTF">2019-06-07T11:16:08Z</dcterms:created>
  <dcterms:modified xsi:type="dcterms:W3CDTF">2019-06-07T11:20:18Z</dcterms:modified>
</cp:coreProperties>
</file>