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2041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9929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7273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799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8246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0216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1822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993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4817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0677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6743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246BE-4653-41A2-8722-2DEF01326EBC}" type="datetimeFigureOut">
              <a:rPr lang="en-GB" smtClean="0"/>
              <a:pPr/>
              <a:t>15/08/2015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D7C61-5185-443B-B855-BBAA086D8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6049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415438" y="343876"/>
            <a:ext cx="2880000" cy="72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2417 abstracts identified from 8 English-language databases</a:t>
            </a:r>
            <a:endParaRPr kumimoji="0" lang="en-CA" altLang="zh-CN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2547568" y="1071815"/>
            <a:ext cx="0" cy="77774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585917" y="343387"/>
            <a:ext cx="2880000" cy="72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292 abstracts identified from 3 Chinese-language databases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954089" y="1849559"/>
            <a:ext cx="2448000" cy="72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1887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abstracts after duplicates removed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954087" y="4099779"/>
            <a:ext cx="2476502" cy="501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148 full articles retrieved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763964" y="1187356"/>
            <a:ext cx="3711819" cy="263401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1739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articles removed after screenin</a:t>
            </a:r>
            <a:r>
              <a:rPr lang="en-US" altLang="zh-CN" sz="16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 abstracts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Not original studies:  680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Not about health: 57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Animal/</a:t>
            </a:r>
            <a:r>
              <a:rPr kumimoji="0" lang="en-US" altLang="zh-CN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in vitro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studies: 510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Disease/health service studies: 427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Costing studies: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Not based in China: 18</a:t>
            </a: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Not about vaccines: 6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zh-CN" sz="16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Conference abstracts:  4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73489" y="4032218"/>
            <a:ext cx="3711819" cy="2116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125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articles removed after reviewing full text: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“Cost-benefit analyses” where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health outcomes were not considered: 114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zh-CN" sz="16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“Cost-effectiveness analyses” or “cost-utility analyses” where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disease costs or health outcomes were not considered in vaccinated individuals: 11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963613" y="5658462"/>
            <a:ext cx="2466976" cy="9280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articles included in the review: 6 in Chinese and 17 in English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5"/>
          <p:cNvSpPr>
            <a:spLocks noChangeShapeType="1"/>
          </p:cNvSpPr>
          <p:nvPr/>
        </p:nvSpPr>
        <p:spPr bwMode="auto">
          <a:xfrm>
            <a:off x="4421064" y="2114674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14" name="AutoShape 3"/>
          <p:cNvSpPr>
            <a:spLocks noChangeShapeType="1"/>
          </p:cNvSpPr>
          <p:nvPr/>
        </p:nvSpPr>
        <p:spPr bwMode="auto">
          <a:xfrm flipH="1">
            <a:off x="3146620" y="2557825"/>
            <a:ext cx="0" cy="15419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4430589" y="4340715"/>
            <a:ext cx="323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16" name="AutoShape 1"/>
          <p:cNvSpPr>
            <a:spLocks noChangeShapeType="1"/>
          </p:cNvSpPr>
          <p:nvPr/>
        </p:nvSpPr>
        <p:spPr bwMode="auto">
          <a:xfrm>
            <a:off x="3146620" y="4601429"/>
            <a:ext cx="0" cy="1080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  <p:sp>
        <p:nvSpPr>
          <p:cNvPr id="19" name="AutoShape 12"/>
          <p:cNvSpPr>
            <a:spLocks noChangeShapeType="1"/>
          </p:cNvSpPr>
          <p:nvPr/>
        </p:nvSpPr>
        <p:spPr bwMode="auto">
          <a:xfrm>
            <a:off x="3816593" y="1074751"/>
            <a:ext cx="0" cy="77774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/>
          </a:p>
        </p:txBody>
      </p:sp>
    </p:spTree>
    <p:extLst>
      <p:ext uri="{BB962C8B-B14F-4D97-AF65-F5344CB8AC3E}">
        <p14:creationId xmlns="" xmlns:p14="http://schemas.microsoft.com/office/powerpoint/2010/main" val="2832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3444</TotalTime>
  <Words>126</Words>
  <Application>Microsoft Office PowerPoint</Application>
  <PresentationFormat>全屏显示(4:3)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幻灯片 1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Steven Pan</cp:lastModifiedBy>
  <cp:revision>42</cp:revision>
  <dcterms:created xsi:type="dcterms:W3CDTF">2015-07-02T00:46:36Z</dcterms:created>
  <dcterms:modified xsi:type="dcterms:W3CDTF">2015-08-14T16:22:02Z</dcterms:modified>
</cp:coreProperties>
</file>