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44" y="-78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5A912-DE3B-4E67-B64F-A3E686CC5FF7}" type="datetimeFigureOut">
              <a:rPr lang="en-GB" smtClean="0"/>
              <a:t>23/09/2014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F866E-8877-471C-AE9F-5620A25644E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9" name="Rectangle 41"/>
          <p:cNvSpPr>
            <a:spLocks noChangeArrowheads="1"/>
          </p:cNvSpPr>
          <p:nvPr/>
        </p:nvSpPr>
        <p:spPr bwMode="auto">
          <a:xfrm>
            <a:off x="180231" y="3474492"/>
            <a:ext cx="209550" cy="20955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28" name="Rectangle 40"/>
          <p:cNvSpPr>
            <a:spLocks noChangeArrowheads="1"/>
          </p:cNvSpPr>
          <p:nvPr/>
        </p:nvSpPr>
        <p:spPr bwMode="auto">
          <a:xfrm>
            <a:off x="180231" y="3906540"/>
            <a:ext cx="209550" cy="209550"/>
          </a:xfrm>
          <a:prstGeom prst="rect">
            <a:avLst/>
          </a:prstGeom>
          <a:solidFill>
            <a:srgbClr val="A5A5A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27" name="Rectangle 39"/>
          <p:cNvSpPr>
            <a:spLocks noChangeArrowheads="1"/>
          </p:cNvSpPr>
          <p:nvPr/>
        </p:nvSpPr>
        <p:spPr bwMode="auto">
          <a:xfrm>
            <a:off x="180231" y="4266580"/>
            <a:ext cx="209550" cy="209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540271" y="3474492"/>
            <a:ext cx="1670051" cy="2905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Inclusions at each stage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540271" y="3906540"/>
            <a:ext cx="1662113" cy="265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Exclusions at each stage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540271" y="4266580"/>
            <a:ext cx="1662113" cy="293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Four study groups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2412479" y="522164"/>
            <a:ext cx="2682875" cy="42545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5957 episodes in complete dataset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22" name="AutoShape 34"/>
          <p:cNvSpPr>
            <a:spLocks noChangeShapeType="1"/>
          </p:cNvSpPr>
          <p:nvPr/>
        </p:nvSpPr>
        <p:spPr bwMode="auto">
          <a:xfrm>
            <a:off x="3636615" y="954212"/>
            <a:ext cx="0" cy="841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2340471" y="1818308"/>
            <a:ext cx="2682875" cy="42545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5858 episodes (one per individual)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4572719" y="1098228"/>
            <a:ext cx="2673350" cy="519113"/>
          </a:xfrm>
          <a:prstGeom prst="rect">
            <a:avLst/>
          </a:prstGeom>
          <a:solidFill>
            <a:srgbClr val="D8D8D8"/>
          </a:solidFill>
          <a:ln w="9525">
            <a:solidFill>
              <a:srgbClr val="D8D8D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99 second/subsequent episodes in the same individual during study period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9" name="AutoShape 31"/>
          <p:cNvSpPr>
            <a:spLocks noChangeShapeType="1"/>
          </p:cNvSpPr>
          <p:nvPr/>
        </p:nvSpPr>
        <p:spPr bwMode="auto">
          <a:xfrm>
            <a:off x="3636615" y="1314252"/>
            <a:ext cx="91281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2340471" y="2754412"/>
            <a:ext cx="2682875" cy="62547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5808 episodes with known treatment start date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4572719" y="2322364"/>
            <a:ext cx="2592288" cy="322262"/>
          </a:xfrm>
          <a:prstGeom prst="rect">
            <a:avLst/>
          </a:prstGeom>
          <a:solidFill>
            <a:srgbClr val="D8D8D8"/>
          </a:solidFill>
          <a:ln w="9525">
            <a:solidFill>
              <a:srgbClr val="D8D8D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50 episodes with missing TB start date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6" name="AutoShape 28"/>
          <p:cNvSpPr>
            <a:spLocks noChangeShapeType="1"/>
          </p:cNvSpPr>
          <p:nvPr/>
        </p:nvSpPr>
        <p:spPr bwMode="auto">
          <a:xfrm>
            <a:off x="3636615" y="2250356"/>
            <a:ext cx="0" cy="4667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15" name="AutoShape 27"/>
          <p:cNvSpPr>
            <a:spLocks noChangeShapeType="1"/>
          </p:cNvSpPr>
          <p:nvPr/>
        </p:nvSpPr>
        <p:spPr bwMode="auto">
          <a:xfrm>
            <a:off x="3636615" y="2466380"/>
            <a:ext cx="9112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2340471" y="4698628"/>
            <a:ext cx="2682875" cy="42545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5308 episodes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3" name="AutoShape 25"/>
          <p:cNvSpPr>
            <a:spLocks noChangeShapeType="1"/>
          </p:cNvSpPr>
          <p:nvPr/>
        </p:nvSpPr>
        <p:spPr bwMode="auto">
          <a:xfrm>
            <a:off x="3636615" y="3402484"/>
            <a:ext cx="7937" cy="1285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572719" y="3474492"/>
            <a:ext cx="2197100" cy="312737"/>
          </a:xfrm>
          <a:prstGeom prst="rect">
            <a:avLst/>
          </a:prstGeom>
          <a:solidFill>
            <a:srgbClr val="D8D8D8"/>
          </a:solidFill>
          <a:ln w="9525">
            <a:solidFill>
              <a:srgbClr val="D8D8D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496 with NTM only on culture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4572719" y="3906540"/>
            <a:ext cx="2520280" cy="315913"/>
          </a:xfrm>
          <a:prstGeom prst="rect">
            <a:avLst/>
          </a:prstGeom>
          <a:solidFill>
            <a:srgbClr val="D8D8D8"/>
          </a:solidFill>
          <a:ln w="9525">
            <a:solidFill>
              <a:srgbClr val="D8D8D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 with inconsistent HIV &amp; CD4 data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4572719" y="4338588"/>
            <a:ext cx="2197100" cy="285750"/>
          </a:xfrm>
          <a:prstGeom prst="rect">
            <a:avLst/>
          </a:prstGeom>
          <a:solidFill>
            <a:srgbClr val="D8D8D8"/>
          </a:solidFill>
          <a:ln w="9525">
            <a:solidFill>
              <a:srgbClr val="D8D8D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 with final outcome “not TB”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9" name="AutoShape 21"/>
          <p:cNvSpPr>
            <a:spLocks noChangeShapeType="1"/>
          </p:cNvSpPr>
          <p:nvPr/>
        </p:nvSpPr>
        <p:spPr bwMode="auto">
          <a:xfrm>
            <a:off x="3636615" y="4482604"/>
            <a:ext cx="91281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08" name="AutoShape 20"/>
          <p:cNvSpPr>
            <a:spLocks noChangeShapeType="1"/>
          </p:cNvSpPr>
          <p:nvPr/>
        </p:nvSpPr>
        <p:spPr bwMode="auto">
          <a:xfrm>
            <a:off x="3636615" y="3618508"/>
            <a:ext cx="91281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07" name="AutoShape 19"/>
          <p:cNvSpPr>
            <a:spLocks noChangeShapeType="1"/>
          </p:cNvSpPr>
          <p:nvPr/>
        </p:nvSpPr>
        <p:spPr bwMode="auto">
          <a:xfrm>
            <a:off x="3636615" y="4050556"/>
            <a:ext cx="91281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2340471" y="5634732"/>
            <a:ext cx="2682875" cy="425450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2741 with known HIV status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572719" y="5202684"/>
            <a:ext cx="2295525" cy="323850"/>
          </a:xfrm>
          <a:prstGeom prst="rect">
            <a:avLst/>
          </a:prstGeom>
          <a:solidFill>
            <a:srgbClr val="D8D8D8"/>
          </a:solidFill>
          <a:ln w="9525">
            <a:solidFill>
              <a:srgbClr val="D8D8D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2567 with unknown HIV status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4" name="AutoShape 16"/>
          <p:cNvSpPr>
            <a:spLocks noChangeShapeType="1"/>
          </p:cNvSpPr>
          <p:nvPr/>
        </p:nvSpPr>
        <p:spPr bwMode="auto">
          <a:xfrm>
            <a:off x="3636615" y="5346700"/>
            <a:ext cx="91281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03" name="AutoShape 15"/>
          <p:cNvSpPr>
            <a:spLocks noChangeShapeType="1"/>
          </p:cNvSpPr>
          <p:nvPr/>
        </p:nvSpPr>
        <p:spPr bwMode="auto">
          <a:xfrm>
            <a:off x="3636615" y="5058668"/>
            <a:ext cx="0" cy="5572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02" name="AutoShape 14"/>
          <p:cNvSpPr>
            <a:spLocks noChangeShapeType="1"/>
          </p:cNvSpPr>
          <p:nvPr/>
        </p:nvSpPr>
        <p:spPr bwMode="auto">
          <a:xfrm rot="16200000" flipH="1">
            <a:off x="3588990" y="6114405"/>
            <a:ext cx="588963" cy="493713"/>
          </a:xfrm>
          <a:prstGeom prst="bentConnector3">
            <a:avLst>
              <a:gd name="adj1" fmla="val 49866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01" name="AutoShape 13"/>
          <p:cNvSpPr>
            <a:spLocks noChangeShapeType="1"/>
          </p:cNvSpPr>
          <p:nvPr/>
        </p:nvSpPr>
        <p:spPr bwMode="auto">
          <a:xfrm rot="5400000">
            <a:off x="3091283" y="6108056"/>
            <a:ext cx="588963" cy="506412"/>
          </a:xfrm>
          <a:prstGeom prst="bentConnector3">
            <a:avLst>
              <a:gd name="adj1" fmla="val 49866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836415" y="6642844"/>
            <a:ext cx="1555750" cy="276225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2337 HIV+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924647" y="6642844"/>
            <a:ext cx="1476375" cy="276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404 HIV-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8" name="AutoShape 10"/>
          <p:cNvSpPr>
            <a:spLocks noChangeShapeType="1"/>
          </p:cNvSpPr>
          <p:nvPr/>
        </p:nvSpPr>
        <p:spPr bwMode="auto">
          <a:xfrm rot="16200000" flipH="1">
            <a:off x="2520491" y="7254912"/>
            <a:ext cx="720080" cy="504056"/>
          </a:xfrm>
          <a:prstGeom prst="bentConnector3">
            <a:avLst>
              <a:gd name="adj1" fmla="val 40143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297" name="AutoShape 9"/>
          <p:cNvSpPr>
            <a:spLocks noChangeShapeType="1"/>
          </p:cNvSpPr>
          <p:nvPr/>
        </p:nvSpPr>
        <p:spPr bwMode="auto">
          <a:xfrm rot="5400000">
            <a:off x="1908423" y="7146900"/>
            <a:ext cx="936104" cy="504056"/>
          </a:xfrm>
          <a:prstGeom prst="bentConnector3">
            <a:avLst>
              <a:gd name="adj1" fmla="val 5296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420591" y="7074892"/>
            <a:ext cx="2544763" cy="314325"/>
          </a:xfrm>
          <a:prstGeom prst="rect">
            <a:avLst/>
          </a:prstGeom>
          <a:solidFill>
            <a:srgbClr val="D8D8D8"/>
          </a:solidFill>
          <a:ln w="9525">
            <a:solidFill>
              <a:srgbClr val="D8D8D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1152 with unknown cART status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5" name="AutoShape 7"/>
          <p:cNvSpPr>
            <a:spLocks noChangeShapeType="1"/>
          </p:cNvSpPr>
          <p:nvPr/>
        </p:nvSpPr>
        <p:spPr bwMode="auto">
          <a:xfrm>
            <a:off x="2628503" y="7218908"/>
            <a:ext cx="8001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40271" y="7866980"/>
            <a:ext cx="1736726" cy="3444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722 HIV+ not on cART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988543" y="7866980"/>
            <a:ext cx="1555750" cy="344488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463 HIV+ on cART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852639" y="8731076"/>
            <a:ext cx="1287462" cy="749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109 on cART </a:t>
            </a:r>
            <a:endParaRPr kumimoji="0" lang="en-US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&lt;=90 days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68463" y="8731076"/>
            <a:ext cx="1265237" cy="747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354 on cART </a:t>
            </a:r>
            <a:endParaRPr kumimoji="0" lang="en-US" sz="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&gt;90 days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AutoShape 2"/>
          <p:cNvSpPr>
            <a:spLocks noChangeShapeType="1"/>
          </p:cNvSpPr>
          <p:nvPr/>
        </p:nvSpPr>
        <p:spPr bwMode="auto">
          <a:xfrm rot="16200000" flipH="1">
            <a:off x="3744627" y="8263024"/>
            <a:ext cx="504056" cy="43204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289" name="AutoShape 1"/>
          <p:cNvSpPr>
            <a:spLocks noChangeShapeType="1"/>
          </p:cNvSpPr>
          <p:nvPr/>
        </p:nvSpPr>
        <p:spPr bwMode="auto">
          <a:xfrm rot="5400000">
            <a:off x="3298167" y="8277436"/>
            <a:ext cx="504056" cy="4032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30" name="Rectangle 42"/>
          <p:cNvSpPr>
            <a:spLocks noChangeArrowheads="1"/>
          </p:cNvSpPr>
          <p:nvPr/>
        </p:nvSpPr>
        <p:spPr bwMode="auto">
          <a:xfrm>
            <a:off x="0" y="0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352" name="Rectangle 64"/>
          <p:cNvSpPr>
            <a:spLocks noChangeArrowheads="1"/>
          </p:cNvSpPr>
          <p:nvPr/>
        </p:nvSpPr>
        <p:spPr bwMode="auto">
          <a:xfrm>
            <a:off x="0" y="457200"/>
            <a:ext cx="75612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113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Clare</dc:creator>
  <cp:lastModifiedBy>Clare</cp:lastModifiedBy>
  <cp:revision>3</cp:revision>
  <dcterms:created xsi:type="dcterms:W3CDTF">2014-09-23T13:07:37Z</dcterms:created>
  <dcterms:modified xsi:type="dcterms:W3CDTF">2014-09-23T13:24:28Z</dcterms:modified>
</cp:coreProperties>
</file>